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CE4DE-C32F-44B5-B099-8516A4189A31}" v="3" dt="2020-03-25T16:36:10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A6ACE4DE-C32F-44B5-B099-8516A4189A31}"/>
    <pc:docChg chg="modSld">
      <pc:chgData name="Hartman, Rosemary@DWR" userId="984f44d5-4180-46ad-9b77-e367b17d9727" providerId="ADAL" clId="{A6ACE4DE-C32F-44B5-B099-8516A4189A31}" dt="2020-03-25T16:36:33.183" v="2" actId="1076"/>
      <pc:docMkLst>
        <pc:docMk/>
      </pc:docMkLst>
      <pc:sldChg chg="modSp">
        <pc:chgData name="Hartman, Rosemary@DWR" userId="984f44d5-4180-46ad-9b77-e367b17d9727" providerId="ADAL" clId="{A6ACE4DE-C32F-44B5-B099-8516A4189A31}" dt="2020-03-25T16:36:33.183" v="2" actId="1076"/>
        <pc:sldMkLst>
          <pc:docMk/>
          <pc:sldMk cId="159825955" sldId="277"/>
        </pc:sldMkLst>
        <pc:spChg chg="mod">
          <ac:chgData name="Hartman, Rosemary@DWR" userId="984f44d5-4180-46ad-9b77-e367b17d9727" providerId="ADAL" clId="{A6ACE4DE-C32F-44B5-B099-8516A4189A31}" dt="2020-03-25T16:36:33.183" v="2" actId="1076"/>
          <ac:spMkLst>
            <pc:docMk/>
            <pc:sldMk cId="159825955" sldId="277"/>
            <ac:spMk id="38" creationId="{E4635859-3B3D-4969-83D6-3D42929D24F0}"/>
          </ac:spMkLst>
        </pc:spChg>
        <pc:spChg chg="mod">
          <ac:chgData name="Hartman, Rosemary@DWR" userId="984f44d5-4180-46ad-9b77-e367b17d9727" providerId="ADAL" clId="{A6ACE4DE-C32F-44B5-B099-8516A4189A31}" dt="2020-03-25T16:36:26.035" v="0" actId="1076"/>
          <ac:spMkLst>
            <pc:docMk/>
            <pc:sldMk cId="159825955" sldId="277"/>
            <ac:spMk id="39" creationId="{2E7DAC74-A410-44FE-8548-E7A3F5477A4C}"/>
          </ac:spMkLst>
        </pc:spChg>
        <pc:picChg chg="mod">
          <ac:chgData name="Hartman, Rosemary@DWR" userId="984f44d5-4180-46ad-9b77-e367b17d9727" providerId="ADAL" clId="{A6ACE4DE-C32F-44B5-B099-8516A4189A31}" dt="2020-03-25T16:36:29.917" v="1" actId="1076"/>
          <ac:picMkLst>
            <pc:docMk/>
            <pc:sldMk cId="159825955" sldId="277"/>
            <ac:picMk id="21" creationId="{18595EC9-3B1A-4E3B-AC09-EF0F6A4BCF33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www.fws.gov/lodi/juvenile_fish_monitoring_program/jfmp_index.htm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Bay-Study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tars.metro.ucdavis.edu/" TargetMode="External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4080320" y="3622515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60581" y="6743199"/>
            <a:ext cx="28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less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5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6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7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948444" y="4032266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B3D6D-FD99-4820-938C-C766278155C9}"/>
              </a:ext>
            </a:extLst>
          </p:cNvPr>
          <p:cNvGrpSpPr/>
          <p:nvPr/>
        </p:nvGrpSpPr>
        <p:grpSpPr>
          <a:xfrm>
            <a:off x="2366903" y="3994986"/>
            <a:ext cx="969392" cy="276999"/>
            <a:chOff x="4101737" y="3896062"/>
            <a:chExt cx="969392" cy="27699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EC17C3D-9C94-482A-83A2-A715150B7DFD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33584-9814-4D2E-B017-C4785B7E1072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553D71-14FF-48E4-8D1D-F4608DC076F4}"/>
              </a:ext>
            </a:extLst>
          </p:cNvPr>
          <p:cNvGrpSpPr/>
          <p:nvPr/>
        </p:nvGrpSpPr>
        <p:grpSpPr>
          <a:xfrm>
            <a:off x="661355" y="4057898"/>
            <a:ext cx="1676551" cy="151173"/>
            <a:chOff x="622512" y="995444"/>
            <a:chExt cx="1676551" cy="151173"/>
          </a:xfrm>
        </p:grpSpPr>
        <p:pic>
          <p:nvPicPr>
            <p:cNvPr id="38" name="Picture 37" descr="The long-term average is represented with a dotted line.">
              <a:extLst>
                <a:ext uri="{FF2B5EF4-FFF2-40B4-BE49-F238E27FC236}">
                  <a16:creationId xmlns:a16="http://schemas.microsoft.com/office/drawing/2014/main" id="{4CF3FB8E-8CDA-499F-AA3D-4986E7054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9" name="Picture 38" descr="The long-term average is represented with a dotted line.">
              <a:extLst>
                <a:ext uri="{FF2B5EF4-FFF2-40B4-BE49-F238E27FC236}">
                  <a16:creationId xmlns:a16="http://schemas.microsoft.com/office/drawing/2014/main" id="{DF880A2C-4C7F-416D-A06B-D83B0F4A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F7898-7D67-41D5-860D-FCF07FFADA46}"/>
              </a:ext>
            </a:extLst>
          </p:cNvPr>
          <p:cNvGrpSpPr/>
          <p:nvPr/>
        </p:nvGrpSpPr>
        <p:grpSpPr>
          <a:xfrm>
            <a:off x="8815598" y="3977184"/>
            <a:ext cx="969392" cy="276999"/>
            <a:chOff x="4101737" y="3896062"/>
            <a:chExt cx="969392" cy="27699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C191F48-8DB1-4AA5-800B-725B8EC7974F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F6896C-48D9-42BC-B16A-B7D4B6B9CD3A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07A6F1-2C18-4A31-8021-06C29BDF196F}"/>
              </a:ext>
            </a:extLst>
          </p:cNvPr>
          <p:cNvGrpSpPr/>
          <p:nvPr/>
        </p:nvGrpSpPr>
        <p:grpSpPr>
          <a:xfrm>
            <a:off x="7110050" y="4040096"/>
            <a:ext cx="1676551" cy="151173"/>
            <a:chOff x="622512" y="995444"/>
            <a:chExt cx="1676551" cy="151173"/>
          </a:xfrm>
        </p:grpSpPr>
        <p:pic>
          <p:nvPicPr>
            <p:cNvPr id="44" name="Picture 43" descr="The long-term average is represented with a dotted line.">
              <a:extLst>
                <a:ext uri="{FF2B5EF4-FFF2-40B4-BE49-F238E27FC236}">
                  <a16:creationId xmlns:a16="http://schemas.microsoft.com/office/drawing/2014/main" id="{1DD16153-370C-4449-B4E3-FC5E24C4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5" name="Picture 44" descr="The long-term average is represented with a dotted line.">
              <a:extLst>
                <a:ext uri="{FF2B5EF4-FFF2-40B4-BE49-F238E27FC236}">
                  <a16:creationId xmlns:a16="http://schemas.microsoft.com/office/drawing/2014/main" id="{2DCE4CB4-2E78-4F68-A633-5926955A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4CEF2-4683-47EB-A7C7-8266BD58A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0" y="4175528"/>
            <a:ext cx="3346711" cy="2447549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57853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79827" y="68829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</a:t>
            </a:r>
            <a:r>
              <a:rPr lang="en-US" sz="1600" dirty="0">
                <a:hlinkClick r:id="rId5"/>
              </a:rPr>
              <a:t>Summer Townet index </a:t>
            </a:r>
            <a:r>
              <a:rPr lang="en-US" sz="1600" dirty="0"/>
              <a:t>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</a:t>
            </a:r>
            <a:r>
              <a:rPr lang="en-US" sz="1600" dirty="0">
                <a:hlinkClick r:id="rId5"/>
              </a:rPr>
              <a:t>Summer Townet Survey </a:t>
            </a:r>
            <a:r>
              <a:rPr lang="en-US" sz="1600" dirty="0"/>
              <a:t>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</a:t>
            </a:r>
            <a:r>
              <a:rPr lang="en-US" sz="1600" dirty="0">
                <a:hlinkClick r:id="rId6"/>
              </a:rPr>
              <a:t>UC-Davis</a:t>
            </a:r>
            <a:r>
              <a:rPr lang="en-US" sz="1600" dirty="0"/>
              <a:t>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82953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0936" y="4425994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06586" y="434410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8e3e477-4a6b-4f2c-bc61-5e11693be0f9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8003</TotalTime>
  <Words>1189</Words>
  <Application>Microsoft Office PowerPoint</Application>
  <PresentationFormat>Custom</PresentationFormat>
  <Paragraphs>119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32</cp:revision>
  <dcterms:created xsi:type="dcterms:W3CDTF">2019-07-18T14:53:59Z</dcterms:created>
  <dcterms:modified xsi:type="dcterms:W3CDTF">2020-03-25T16:36:34Z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